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0" r:id="rId18"/>
    <p:sldId id="281" r:id="rId19"/>
    <p:sldId id="282" r:id="rId20"/>
    <p:sldId id="279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A548D7-95A2-4B9A-8EB1-3A3FC0562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150285A-A6D1-42C7-A624-BF57C655D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8CAB2A5-DBF6-42ED-A2F9-BFF6B7DD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D2C4D2-22E6-4D90-983D-E67A9BF7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81E3E37-B37E-4B46-997C-471D5DAC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047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2AB964-21AC-430B-84F0-9814ADCDF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EB93AA9-DF09-4423-A170-E8DE5DED3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B8F41BD-3C97-4094-B34E-F0349CD33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19494A0-9827-4FDB-8C76-CDAE6434A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6D966AB-EBCF-4260-A37E-0139015C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989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75EC08B-808D-4612-86CE-7B3C8AD09A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D1A4F03-9F73-421A-AB55-3EA59E832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CF0B6FC-A8EE-4F16-AEBA-6AE95EC2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2834F76-258C-4722-AE47-A932E5A27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57C8A9E-885A-4956-AFF3-376A266A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071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BB3773-148C-4D0B-943A-96F12A9A5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ECBABC-37D8-4824-A56C-B4DEE0A5A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BD798A-D95D-43C8-94FE-2E101F523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427821-D1E7-487E-A73D-DC4C45AE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405B856-8A94-4AA5-A606-A7EF9BF0B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618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772528-1ED9-4FFC-930E-79B30043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8249E-AAC3-4F24-902B-913A32FE3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2F713AF-06E4-4724-BE13-B391275E8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57AC64-EDEF-4AF7-8483-F38DB80AE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C07FDE8-BA72-4F10-A62B-C39E31EA5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787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E74D07-BE15-4E24-B7A4-DDD600E24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F3AE58-80DF-4BE0-BDC4-978F7D24D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B5AF7F2-E844-4250-9FA9-BA01251C9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410E507-0C26-4E09-B3C9-C30F2D55F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080C540-B1BC-4EC7-A2DE-B49B5D4D2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D3E25E4-9E06-444A-ACA1-FBFEBF472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172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A72BC5-DF72-46F1-9ADE-534798009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C130502-0620-42FB-A78F-0F27CA01D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2716102-E6C1-460D-97A7-2777B9587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EE006A0-CFB3-4C41-A7F4-2B9F5B3E8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5B7286C-C896-4273-B674-9E6370F12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46AEFB2F-A1B8-4881-849C-9E025EB92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2671900-EA09-4FD5-A78D-A421D311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E398DDB-F66B-4A81-8416-DB6A8B157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505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61AC16-305F-4364-B8F0-D914E61B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FC8D9CA-77A7-495E-A104-D9AF7D65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EB1AFB6-D3E9-4509-B232-70E316265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9B6B49B-0004-4DEC-AB65-A512B3C99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617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91BC5D8-D0E6-406D-9CF5-9428A639A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265222D-637C-4618-A307-84B4A22D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4F5CC29-CCD6-404C-B97C-D8C5E94B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02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0C461C-31CD-4581-AB6B-20DFECB9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3CF431-1304-4D60-A8EA-556F3ED9A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2E120BD-7E98-47BC-B803-4820CE9A0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027C747-67C7-448D-AD76-A000AE1F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9F79E18-4210-4EAE-B8F2-C348B1A7A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763A96D-416E-48B3-97B7-5E4072F1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660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95FCEC-E71E-420B-9948-5086365B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81225C0-745F-4EFC-985C-D7811D6A4F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D482323-C9D8-44F8-AAE6-D165240FC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7F6B9A3-6655-4DA8-B216-D0CE36AF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A4B0044-47FE-48EE-BC98-56372ED1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5D59BFE-A9DD-417E-A69B-9C946662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864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E9A7A3D-B512-4529-A6AD-CC45C70C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9EAB76F-851E-4957-B4DC-946C5EA06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CC671C0-751D-4088-ABB5-66F63C214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2309888-ABD9-4D03-85C0-714597A5C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3C7147-B99D-4D9E-90D3-E9F7A2CAE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75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6.jpe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slide" Target="slide16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9.jpe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8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75" y="4130351"/>
            <a:ext cx="10151464" cy="1099039"/>
          </a:xfrm>
        </p:spPr>
        <p:txBody>
          <a:bodyPr>
            <a:normAutofit/>
          </a:bodyPr>
          <a:lstStyle/>
          <a:p>
            <a:r>
              <a:rPr lang="hr-HR" sz="4100" dirty="0"/>
              <a:t>Naseljenost svijeta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3775" y="5305593"/>
            <a:ext cx="10151464" cy="604142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tx1">
                    <a:lumMod val="50000"/>
                    <a:lumOff val="50000"/>
                  </a:schemeClr>
                </a:solidFill>
              </a:rPr>
              <a:t>Kviz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970893"/>
            <a:ext cx="10364452" cy="248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50" y="1304296"/>
            <a:ext cx="6097275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4. Koja od navedenih država ima najveću gustoću stanovništva?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073015" y="314717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Indija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1073015" y="565540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Sjedinjene Američke Države</a:t>
            </a:r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AA0ADA6F-918B-4478-998F-429376032D76}"/>
              </a:ext>
            </a:extLst>
          </p:cNvPr>
          <p:cNvSpPr/>
          <p:nvPr/>
        </p:nvSpPr>
        <p:spPr>
          <a:xfrm>
            <a:off x="1073015" y="440129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Rusija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CE868FA-056D-44E1-ACDE-4FF29CE15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1026" name="Picture 2" descr="Gustoća stanovništva – Wikipedija">
            <a:extLst>
              <a:ext uri="{FF2B5EF4-FFF2-40B4-BE49-F238E27FC236}">
                <a16:creationId xmlns:a16="http://schemas.microsoft.com/office/drawing/2014/main" id="{D51931A0-EE3A-43C2-8A25-E7F917335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14" y="2656635"/>
            <a:ext cx="6386080" cy="330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93" y="1364999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5. Koji kontinent je najrjeđe naseljen?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22C8D3-23F9-42EB-A3EB-DD5BB5998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3" name="Picture 2" descr="Antarctica Map / Map of Antarctica - Facts About Antarctica and the  Antarctic Circle - Worldatlas.com | Antarctic circle, Antarctica, Antarctic">
            <a:hlinkClick r:id="rId3" action="ppaction://hlinksldjump"/>
            <a:extLst>
              <a:ext uri="{FF2B5EF4-FFF2-40B4-BE49-F238E27FC236}">
                <a16:creationId xmlns:a16="http://schemas.microsoft.com/office/drawing/2014/main" id="{CA6AB536-7A8A-488C-83D1-169E0B0AA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3" y="3111425"/>
            <a:ext cx="3003394" cy="299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ustralia Map / Oceania Map / Map of Australia / Map of Oceania -  Worldatlas.com | Australia map, Geography of australia, South pacific  islands">
            <a:hlinkClick r:id="rId5" action="ppaction://hlinksldjump"/>
            <a:extLst>
              <a:ext uri="{FF2B5EF4-FFF2-40B4-BE49-F238E27FC236}">
                <a16:creationId xmlns:a16="http://schemas.microsoft.com/office/drawing/2014/main" id="{5D5BF248-FE20-4A8F-BEF6-3DBEE2E24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4" y="3185245"/>
            <a:ext cx="3736392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rey Map of Europe with Countries | Free Vector Maps">
            <a:hlinkClick r:id="rId5" action="ppaction://hlinksldjump"/>
            <a:extLst>
              <a:ext uri="{FF2B5EF4-FFF2-40B4-BE49-F238E27FC236}">
                <a16:creationId xmlns:a16="http://schemas.microsoft.com/office/drawing/2014/main" id="{7ACD8AAE-1FE5-4D19-8F35-C20F17306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4" y="3351065"/>
            <a:ext cx="3419475" cy="26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143" y="1090537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6. Koji reljefni oblici su najpovoljniji za naseljavanje stanovništva?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22C8D3-23F9-42EB-A3EB-DD5BB5998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3" name="AutoShape 6" descr="UNESCO – Wikipedija">
            <a:extLst>
              <a:ext uri="{FF2B5EF4-FFF2-40B4-BE49-F238E27FC236}">
                <a16:creationId xmlns:a16="http://schemas.microsoft.com/office/drawing/2014/main" id="{FA09ED63-EF27-48E8-9BD4-B9D2E2BB9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74" name="Picture 2" descr="Došlo je ljeto – idemo u planine - Wish mama">
            <a:hlinkClick r:id="rId3" action="ppaction://hlinksldjump"/>
            <a:extLst>
              <a:ext uri="{FF2B5EF4-FFF2-40B4-BE49-F238E27FC236}">
                <a16:creationId xmlns:a16="http://schemas.microsoft.com/office/drawing/2014/main" id="{03981005-964F-4E6D-8A17-4384045E9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4805890"/>
            <a:ext cx="4038600" cy="192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izinska RH - Republika Hrvatska">
            <a:hlinkClick r:id="rId5" action="ppaction://hlinksldjump"/>
            <a:extLst>
              <a:ext uri="{FF2B5EF4-FFF2-40B4-BE49-F238E27FC236}">
                <a16:creationId xmlns:a16="http://schemas.microsoft.com/office/drawing/2014/main" id="{35F72445-9FA0-4E94-B4C1-19444B08C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40" y="2607746"/>
            <a:ext cx="3162300" cy="200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lašićka visoravan – Wikipedija">
            <a:hlinkClick r:id="rId3" action="ppaction://hlinksldjump"/>
            <a:extLst>
              <a:ext uri="{FF2B5EF4-FFF2-40B4-BE49-F238E27FC236}">
                <a16:creationId xmlns:a16="http://schemas.microsoft.com/office/drawing/2014/main" id="{13C5D53F-9171-4D95-832C-5A4AC134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215" y="2577369"/>
            <a:ext cx="2677415" cy="200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0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5413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577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928" y="1592321"/>
            <a:ext cx="10178322" cy="911182"/>
          </a:xfrm>
        </p:spPr>
        <p:txBody>
          <a:bodyPr>
            <a:normAutofit fontScale="90000"/>
          </a:bodyPr>
          <a:lstStyle/>
          <a:p>
            <a:r>
              <a:rPr lang="hr-HR" dirty="0"/>
              <a:t>1. Postupak prikupljanja osnovnih podataka o stanovništvu neke države nazivamo?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CC01F2E-2A28-4A32-A983-7DF94F0F5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E5C7C174-80B7-469A-8AB7-AE5426BD9343}"/>
              </a:ext>
            </a:extLst>
          </p:cNvPr>
          <p:cNvSpPr/>
          <p:nvPr/>
        </p:nvSpPr>
        <p:spPr>
          <a:xfrm>
            <a:off x="7042878" y="328080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 Depopulacija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30AF2949-88C1-4079-A446-4DC481C95BED}"/>
              </a:ext>
            </a:extLst>
          </p:cNvPr>
          <p:cNvSpPr/>
          <p:nvPr/>
        </p:nvSpPr>
        <p:spPr>
          <a:xfrm>
            <a:off x="4213934" y="505823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Popis stanovništva</a:t>
            </a:r>
          </a:p>
        </p:txBody>
      </p:sp>
      <p:sp>
        <p:nvSpPr>
          <p:cNvPr id="13" name="Pravokutnik 12">
            <a:hlinkClick r:id="rId3" action="ppaction://hlinksldjump"/>
            <a:extLst>
              <a:ext uri="{FF2B5EF4-FFF2-40B4-BE49-F238E27FC236}">
                <a16:creationId xmlns:a16="http://schemas.microsoft.com/office/drawing/2014/main" id="{B48FC7B9-3CB1-4284-8FB6-E3BFCAEA7C73}"/>
              </a:ext>
            </a:extLst>
          </p:cNvPr>
          <p:cNvSpPr/>
          <p:nvPr/>
        </p:nvSpPr>
        <p:spPr>
          <a:xfrm>
            <a:off x="1613628" y="328080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Demografija</a:t>
            </a:r>
          </a:p>
        </p:txBody>
      </p:sp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128" y="1257301"/>
            <a:ext cx="10178322" cy="8822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68433"/>
            <a:ext cx="4610100" cy="435305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7CB918-F5AF-4915-A0F8-2CF39B1B3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69" y="1570402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2. Na Zemlji danas živi oko…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324901" y="550740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7,7 milijardi stanovnika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7102968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8,8 milijuna stanovnika</a:t>
            </a:r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3B1E568A-DEFA-4A49-8294-626EE71DC0F3}"/>
              </a:ext>
            </a:extLst>
          </p:cNvPr>
          <p:cNvSpPr/>
          <p:nvPr/>
        </p:nvSpPr>
        <p:spPr>
          <a:xfrm>
            <a:off x="1324901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7,7 milijuna stanovnika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C99B105-670A-418D-B71B-C358980A5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75FD5B93-BA97-416B-8FA8-3D82AA7BFB2C}"/>
              </a:ext>
            </a:extLst>
          </p:cNvPr>
          <p:cNvSpPr/>
          <p:nvPr/>
        </p:nvSpPr>
        <p:spPr>
          <a:xfrm>
            <a:off x="7102968" y="550740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8,8 milijardi stanovnika</a:t>
            </a:r>
          </a:p>
        </p:txBody>
      </p:sp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348" y="1749609"/>
            <a:ext cx="7235301" cy="572120"/>
          </a:xfrm>
        </p:spPr>
        <p:txBody>
          <a:bodyPr>
            <a:normAutofit fontScale="90000"/>
          </a:bodyPr>
          <a:lstStyle/>
          <a:p>
            <a:r>
              <a:rPr lang="hr-HR" dirty="0"/>
              <a:t>3. Popis stanovništva održava se svakih…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0C1866E-7DF2-46BE-958F-1F4D5B6F8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6099"/>
          </a:xfrm>
          <a:prstGeom prst="rect">
            <a:avLst/>
          </a:prstGeom>
        </p:spPr>
      </p:pic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1D8AEFD6-EB10-489D-8916-87EC94BDF222}"/>
              </a:ext>
            </a:extLst>
          </p:cNvPr>
          <p:cNvSpPr/>
          <p:nvPr/>
        </p:nvSpPr>
        <p:spPr>
          <a:xfrm>
            <a:off x="1410626" y="40671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Godinu dana</a:t>
            </a:r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3F8E9F40-9032-436C-9FA2-58FC53A93045}"/>
              </a:ext>
            </a:extLst>
          </p:cNvPr>
          <p:cNvSpPr/>
          <p:nvPr/>
        </p:nvSpPr>
        <p:spPr>
          <a:xfrm>
            <a:off x="1410626" y="536280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50 godina</a:t>
            </a:r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648A630A-14E4-4204-92B3-C7DD4FAB320A}"/>
              </a:ext>
            </a:extLst>
          </p:cNvPr>
          <p:cNvSpPr/>
          <p:nvPr/>
        </p:nvSpPr>
        <p:spPr>
          <a:xfrm>
            <a:off x="6095998" y="536280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100 godina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C889C2BD-F054-404F-A2B8-6C9DCD9DD487}"/>
              </a:ext>
            </a:extLst>
          </p:cNvPr>
          <p:cNvSpPr/>
          <p:nvPr/>
        </p:nvSpPr>
        <p:spPr>
          <a:xfrm>
            <a:off x="6173126" y="40671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10 godina</a:t>
            </a:r>
          </a:p>
        </p:txBody>
      </p:sp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106</Words>
  <Application>Microsoft Office PowerPoint</Application>
  <PresentationFormat>Široki zaslon</PresentationFormat>
  <Paragraphs>35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sustava Office</vt:lpstr>
      <vt:lpstr>Naseljenost svijeta</vt:lpstr>
      <vt:lpstr>1. Postupak prikupljanja osnovnih podataka o stanovništvu neke države nazivamo?</vt:lpstr>
      <vt:lpstr>PowerPoint prezentacija</vt:lpstr>
      <vt:lpstr>PowerPoint prezentacija</vt:lpstr>
      <vt:lpstr>2. Na Zemlji danas živi oko…</vt:lpstr>
      <vt:lpstr>PowerPoint prezentacija</vt:lpstr>
      <vt:lpstr>PowerPoint prezentacija</vt:lpstr>
      <vt:lpstr>3. Popis stanovništva održava se svakih…</vt:lpstr>
      <vt:lpstr>PowerPoint prezentacija</vt:lpstr>
      <vt:lpstr>PowerPoint prezentacija</vt:lpstr>
      <vt:lpstr>4. Koja od navedenih država ima najveću gustoću stanovništva?</vt:lpstr>
      <vt:lpstr>PowerPoint prezentacija</vt:lpstr>
      <vt:lpstr>PowerPoint prezentacija</vt:lpstr>
      <vt:lpstr>5. Koji kontinent je najrjeđe naseljen?</vt:lpstr>
      <vt:lpstr>PowerPoint prezentacija</vt:lpstr>
      <vt:lpstr>PowerPoint prezentacija</vt:lpstr>
      <vt:lpstr>6. Koji reljefni oblici su najpovoljniji za naseljavanje stanovništva?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Raznolikost svjetskog stanovništva</dc:title>
  <dc:creator>MARKO VLADIĆ</dc:creator>
  <cp:lastModifiedBy>MARKO VLADIĆ</cp:lastModifiedBy>
  <cp:revision>8</cp:revision>
  <dcterms:created xsi:type="dcterms:W3CDTF">2020-09-29T07:45:00Z</dcterms:created>
  <dcterms:modified xsi:type="dcterms:W3CDTF">2020-09-29T09:13:47Z</dcterms:modified>
</cp:coreProperties>
</file>